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0" r:id="rId2"/>
  </p:sldMasterIdLst>
  <p:notesMasterIdLst>
    <p:notesMasterId r:id="rId5"/>
  </p:notesMasterIdLst>
  <p:handoutMasterIdLst>
    <p:handoutMasterId r:id="rId6"/>
  </p:handoutMasterIdLst>
  <p:sldIdLst>
    <p:sldId id="257" r:id="rId3"/>
    <p:sldId id="258" r:id="rId4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1"/>
    <a:srgbClr val="00437A"/>
    <a:srgbClr val="91DB9C"/>
    <a:srgbClr val="000000"/>
    <a:srgbClr val="0B1217"/>
    <a:srgbClr val="3AB54A"/>
    <a:srgbClr val="39AB49"/>
    <a:srgbClr val="7BABDB"/>
    <a:srgbClr val="BCBDC1"/>
    <a:srgbClr val="103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55"/>
  </p:normalViewPr>
  <p:slideViewPr>
    <p:cSldViewPr snapToGrid="0" snapToObjects="1">
      <p:cViewPr varScale="1">
        <p:scale>
          <a:sx n="31" d="100"/>
          <a:sy n="31" d="100"/>
        </p:scale>
        <p:origin x="8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39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23/02/2024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72" userDrawn="1">
          <p15:clr>
            <a:srgbClr val="FBAE40"/>
          </p15:clr>
        </p15:guide>
        <p15:guide id="2" pos="768" userDrawn="1">
          <p15:clr>
            <a:srgbClr val="FBAE40"/>
          </p15:clr>
        </p15:guide>
        <p15:guide id="3" pos="26912" userDrawn="1">
          <p15:clr>
            <a:srgbClr val="FBAE40"/>
          </p15:clr>
        </p15:guide>
        <p15:guide id="4" orient="horz" pos="3762" userDrawn="1">
          <p15:clr>
            <a:srgbClr val="FBAE40"/>
          </p15:clr>
        </p15:guide>
        <p15:guide id="5" pos="17920" userDrawn="1">
          <p15:clr>
            <a:srgbClr val="FBAE40"/>
          </p15:clr>
        </p15:guide>
        <p15:guide id="6" pos="8928" userDrawn="1">
          <p15:clr>
            <a:srgbClr val="FBAE40"/>
          </p15:clr>
        </p15:guide>
        <p15:guide id="7" pos="9696" userDrawn="1">
          <p15:clr>
            <a:srgbClr val="FBAE40"/>
          </p15:clr>
        </p15:guide>
        <p15:guide id="8" pos="186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5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68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1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36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31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72">
          <p15:clr>
            <a:srgbClr val="FBAE40"/>
          </p15:clr>
        </p15:guide>
        <p15:guide id="2" pos="768">
          <p15:clr>
            <a:srgbClr val="FBAE40"/>
          </p15:clr>
        </p15:guide>
        <p15:guide id="3" pos="26912">
          <p15:clr>
            <a:srgbClr val="FBAE40"/>
          </p15:clr>
        </p15:guide>
        <p15:guide id="4" orient="horz" pos="3762">
          <p15:clr>
            <a:srgbClr val="FBAE40"/>
          </p15:clr>
        </p15:guide>
        <p15:guide id="5" pos="17920">
          <p15:clr>
            <a:srgbClr val="FBAE40"/>
          </p15:clr>
        </p15:guide>
        <p15:guide id="6" pos="8928">
          <p15:clr>
            <a:srgbClr val="FBAE40"/>
          </p15:clr>
        </p15:guide>
        <p15:guide id="7" pos="9696">
          <p15:clr>
            <a:srgbClr val="FBAE40"/>
          </p15:clr>
        </p15:guide>
        <p15:guide id="8" pos="186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72" userDrawn="1">
          <p15:clr>
            <a:srgbClr val="FBAE40"/>
          </p15:clr>
        </p15:guide>
        <p15:guide id="2" pos="768" userDrawn="1">
          <p15:clr>
            <a:srgbClr val="FBAE40"/>
          </p15:clr>
        </p15:guide>
        <p15:guide id="3" pos="26912" userDrawn="1">
          <p15:clr>
            <a:srgbClr val="FBAE40"/>
          </p15:clr>
        </p15:guide>
        <p15:guide id="4" orient="horz" pos="3762" userDrawn="1">
          <p15:clr>
            <a:srgbClr val="FBAE40"/>
          </p15:clr>
        </p15:guide>
        <p15:guide id="5" pos="17920" userDrawn="1">
          <p15:clr>
            <a:srgbClr val="FBAE40"/>
          </p15:clr>
        </p15:guide>
        <p15:guide id="6" pos="8928" userDrawn="1">
          <p15:clr>
            <a:srgbClr val="FBAE40"/>
          </p15:clr>
        </p15:guide>
        <p15:guide id="7" pos="9696" userDrawn="1">
          <p15:clr>
            <a:srgbClr val="FBAE40"/>
          </p15:clr>
        </p15:guide>
        <p15:guide id="8" pos="1868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5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4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6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2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22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72" userDrawn="1">
          <p15:clr>
            <a:srgbClr val="FBAE40"/>
          </p15:clr>
        </p15:guide>
        <p15:guide id="2" pos="768" userDrawn="1">
          <p15:clr>
            <a:srgbClr val="FBAE40"/>
          </p15:clr>
        </p15:guide>
        <p15:guide id="3" pos="26912" userDrawn="1">
          <p15:clr>
            <a:srgbClr val="FBAE40"/>
          </p15:clr>
        </p15:guide>
        <p15:guide id="4" orient="horz" pos="3762" userDrawn="1">
          <p15:clr>
            <a:srgbClr val="FBAE40"/>
          </p15:clr>
        </p15:guide>
        <p15:guide id="5" pos="17920" userDrawn="1">
          <p15:clr>
            <a:srgbClr val="FBAE40"/>
          </p15:clr>
        </p15:guide>
        <p15:guide id="6" pos="8928" userDrawn="1">
          <p15:clr>
            <a:srgbClr val="FBAE40"/>
          </p15:clr>
        </p15:guide>
        <p15:guide id="7" pos="9696" userDrawn="1">
          <p15:clr>
            <a:srgbClr val="FBAE40"/>
          </p15:clr>
        </p15:guide>
        <p15:guide id="8" pos="186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62551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79" indent="-406379" algn="l" defTabSz="1625519" rtl="0" eaLnBrk="1" latinLnBrk="0" hangingPunct="1">
        <a:lnSpc>
          <a:spcPct val="90000"/>
        </a:lnSpc>
        <a:spcBef>
          <a:spcPts val="1777"/>
        </a:spcBef>
        <a:buFont typeface="Arial"/>
        <a:buChar char="•"/>
        <a:defRPr sz="4977" kern="1200">
          <a:solidFill>
            <a:schemeClr val="tx1"/>
          </a:solidFill>
          <a:latin typeface="+mn-lt"/>
          <a:ea typeface="+mn-ea"/>
          <a:cs typeface="+mn-cs"/>
        </a:defRPr>
      </a:lvl1pPr>
      <a:lvl2pPr marL="1219139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1899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658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176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36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696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54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0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19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78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37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797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57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15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075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23/02/2024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88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BF39D5D-2AAD-9607-4BBD-D2BF6FB48C71}"/>
              </a:ext>
            </a:extLst>
          </p:cNvPr>
          <p:cNvGrpSpPr/>
          <p:nvPr/>
        </p:nvGrpSpPr>
        <p:grpSpPr>
          <a:xfrm>
            <a:off x="20868667" y="912883"/>
            <a:ext cx="13871280" cy="25258333"/>
            <a:chOff x="4122350" y="6194082"/>
            <a:chExt cx="12687301" cy="23102415"/>
          </a:xfrm>
        </p:grpSpPr>
        <p:pic>
          <p:nvPicPr>
            <p:cNvPr id="3" name="Picture 2" descr="A group of people running on a path&#10;&#10;Description automatically generated">
              <a:extLst>
                <a:ext uri="{FF2B5EF4-FFF2-40B4-BE49-F238E27FC236}">
                  <a16:creationId xmlns:a16="http://schemas.microsoft.com/office/drawing/2014/main" id="{7EDBAD04-2351-0141-5091-FACA8FF19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03" r="16516"/>
            <a:stretch/>
          </p:blipFill>
          <p:spPr>
            <a:xfrm rot="5400000">
              <a:off x="3709601" y="16196447"/>
              <a:ext cx="13512800" cy="12687300"/>
            </a:xfrm>
            <a:prstGeom prst="rect">
              <a:avLst/>
            </a:prstGeom>
          </p:spPr>
        </p:pic>
        <p:pic>
          <p:nvPicPr>
            <p:cNvPr id="6" name="Picture 5" descr="A park with trees and a group of cubes&#10;&#10;Description automatically generated">
              <a:extLst>
                <a:ext uri="{FF2B5EF4-FFF2-40B4-BE49-F238E27FC236}">
                  <a16:creationId xmlns:a16="http://schemas.microsoft.com/office/drawing/2014/main" id="{1EDF5A04-5C44-5855-C708-2A43909C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2350" y="6194082"/>
              <a:ext cx="12687299" cy="9515474"/>
            </a:xfrm>
            <a:prstGeom prst="rect">
              <a:avLst/>
            </a:prstGeom>
          </p:spPr>
        </p:pic>
      </p:grpSp>
      <p:pic>
        <p:nvPicPr>
          <p:cNvPr id="10" name="Picture 9" descr="A map of the world with a map and a map of the world&#10;&#10;Description automatically generated">
            <a:extLst>
              <a:ext uri="{FF2B5EF4-FFF2-40B4-BE49-F238E27FC236}">
                <a16:creationId xmlns:a16="http://schemas.microsoft.com/office/drawing/2014/main" id="{76455C1F-81FB-183D-CAFA-4D945BA76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54" y="912883"/>
            <a:ext cx="19200104" cy="13861492"/>
          </a:xfrm>
          <a:prstGeom prst="rect">
            <a:avLst/>
          </a:prstGeom>
        </p:spPr>
      </p:pic>
      <p:pic>
        <p:nvPicPr>
          <p:cNvPr id="19" name="Picture 18" descr="A diagram of a garden and recreation&#10;&#10;Description automatically generated with medium confidence">
            <a:extLst>
              <a:ext uri="{FF2B5EF4-FFF2-40B4-BE49-F238E27FC236}">
                <a16:creationId xmlns:a16="http://schemas.microsoft.com/office/drawing/2014/main" id="{296A0E8E-7CD2-FA7F-D21F-74B969B92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50" y="16161336"/>
            <a:ext cx="19067044" cy="100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8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6ECE6-D169-E0AF-C744-5E7623F9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F8F5E21-5C29-C4B5-1974-9C3B6E50FE35}"/>
              </a:ext>
            </a:extLst>
          </p:cNvPr>
          <p:cNvGrpSpPr/>
          <p:nvPr/>
        </p:nvGrpSpPr>
        <p:grpSpPr>
          <a:xfrm>
            <a:off x="25008078" y="1466717"/>
            <a:ext cx="12687301" cy="23102415"/>
            <a:chOff x="4122350" y="6194082"/>
            <a:chExt cx="12687301" cy="23102415"/>
          </a:xfrm>
        </p:grpSpPr>
        <p:pic>
          <p:nvPicPr>
            <p:cNvPr id="3" name="Picture 2" descr="A group of people running on a path&#10;&#10;Description automatically generated">
              <a:extLst>
                <a:ext uri="{FF2B5EF4-FFF2-40B4-BE49-F238E27FC236}">
                  <a16:creationId xmlns:a16="http://schemas.microsoft.com/office/drawing/2014/main" id="{4F2DF3F5-3D72-6B24-03D2-EC601F9E8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03" r="16516"/>
            <a:stretch/>
          </p:blipFill>
          <p:spPr>
            <a:xfrm rot="5400000">
              <a:off x="3709601" y="16196447"/>
              <a:ext cx="13512800" cy="12687300"/>
            </a:xfrm>
            <a:prstGeom prst="rect">
              <a:avLst/>
            </a:prstGeom>
          </p:spPr>
        </p:pic>
        <p:pic>
          <p:nvPicPr>
            <p:cNvPr id="6" name="Picture 5" descr="A park with trees and a group of cubes&#10;&#10;Description automatically generated">
              <a:extLst>
                <a:ext uri="{FF2B5EF4-FFF2-40B4-BE49-F238E27FC236}">
                  <a16:creationId xmlns:a16="http://schemas.microsoft.com/office/drawing/2014/main" id="{A0561889-9541-CA85-A4EC-C31455DB8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2350" y="6194082"/>
              <a:ext cx="12687299" cy="9515474"/>
            </a:xfrm>
            <a:prstGeom prst="rect">
              <a:avLst/>
            </a:prstGeom>
          </p:spPr>
        </p:pic>
      </p:grpSp>
      <p:pic>
        <p:nvPicPr>
          <p:cNvPr id="10" name="Picture 9" descr="A map of the world with a map and a map of the world&#10;&#10;Description automatically generated">
            <a:extLst>
              <a:ext uri="{FF2B5EF4-FFF2-40B4-BE49-F238E27FC236}">
                <a16:creationId xmlns:a16="http://schemas.microsoft.com/office/drawing/2014/main" id="{1F4F47CF-42A7-FC40-BF35-04C22041E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09" y="621937"/>
            <a:ext cx="19200104" cy="13861492"/>
          </a:xfrm>
          <a:prstGeom prst="rect">
            <a:avLst/>
          </a:prstGeom>
        </p:spPr>
      </p:pic>
      <p:pic>
        <p:nvPicPr>
          <p:cNvPr id="14" name="Picture 13" descr="A group of green bars with black text&#10;&#10;Description automatically generated">
            <a:extLst>
              <a:ext uri="{FF2B5EF4-FFF2-40B4-BE49-F238E27FC236}">
                <a16:creationId xmlns:a16="http://schemas.microsoft.com/office/drawing/2014/main" id="{2147331A-6BAD-63F2-CEE5-E6618491E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9109" y="1260659"/>
            <a:ext cx="25812281" cy="17174313"/>
          </a:xfrm>
          <a:prstGeom prst="rect">
            <a:avLst/>
          </a:prstGeom>
        </p:spPr>
      </p:pic>
      <p:pic>
        <p:nvPicPr>
          <p:cNvPr id="19" name="Picture 18" descr="A diagram of a garden and recreation&#10;&#10;Description automatically generated with medium confidence">
            <a:extLst>
              <a:ext uri="{FF2B5EF4-FFF2-40B4-BE49-F238E27FC236}">
                <a16:creationId xmlns:a16="http://schemas.microsoft.com/office/drawing/2014/main" id="{7EB1BC1B-9180-7B3B-DC34-CC7534AFD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369" y="15496318"/>
            <a:ext cx="19067044" cy="100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91550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Research Poster Template</vt:lpstr>
      <vt:lpstr>Office Theme</vt:lpstr>
      <vt:lpstr>PowerPoint Presentation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>canng</dc:creator>
  <cp:keywords/>
  <dc:description/>
  <cp:lastModifiedBy>Trong Can Nguyen</cp:lastModifiedBy>
  <cp:revision>288</cp:revision>
  <cp:lastPrinted>2016-09-29T19:48:31Z</cp:lastPrinted>
  <dcterms:created xsi:type="dcterms:W3CDTF">2016-09-29T18:43:16Z</dcterms:created>
  <dcterms:modified xsi:type="dcterms:W3CDTF">2024-02-23T13:15:22Z</dcterms:modified>
  <cp:category/>
</cp:coreProperties>
</file>